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2" r:id="rId3"/>
    <p:sldId id="257" r:id="rId4"/>
    <p:sldId id="260" r:id="rId5"/>
    <p:sldId id="261" r:id="rId6"/>
    <p:sldId id="262" r:id="rId7"/>
    <p:sldId id="263" r:id="rId8"/>
    <p:sldId id="283" r:id="rId9"/>
    <p:sldId id="264" r:id="rId10"/>
    <p:sldId id="265" r:id="rId11"/>
    <p:sldId id="284" r:id="rId12"/>
    <p:sldId id="258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9" autoAdjust="0"/>
    <p:restoredTop sz="94660"/>
  </p:normalViewPr>
  <p:slideViewPr>
    <p:cSldViewPr>
      <p:cViewPr varScale="1">
        <p:scale>
          <a:sx n="109" d="100"/>
          <a:sy n="109" d="100"/>
        </p:scale>
        <p:origin x="162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1556792"/>
            <a:ext cx="669674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sz="4800" b="1" dirty="0" smtClean="0"/>
              <a:t>Агробизнес - проект </a:t>
            </a:r>
          </a:p>
          <a:p>
            <a:pPr algn="ctr"/>
            <a:r>
              <a:rPr lang="ru-RU" sz="4800" b="1" dirty="0" smtClean="0"/>
              <a:t>«Чудо-тыковка»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старшего дошкольного возраста,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 и родители.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Ответственные за реализацию проекта: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Тимофеева А.А. </a:t>
            </a:r>
          </a:p>
          <a:p>
            <a:pPr algn="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Гришкевич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А.А.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2020170" cy="215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дет.сад\Проект Тыквы\IMG_20200924_104003_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4104456" cy="5472608"/>
          </a:xfrm>
          <a:prstGeom prst="rect">
            <a:avLst/>
          </a:prstGeom>
          <a:noFill/>
        </p:spPr>
      </p:pic>
      <p:pic>
        <p:nvPicPr>
          <p:cNvPr id="22531" name="Picture 3" descr="D:\дет.сад\Проект Тыквы\IMG_20200924_104404_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476672"/>
            <a:ext cx="4104456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92696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Составление сметы расходов для реализации проекта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СБОРНИК МЕТОДИЧЕСКИХ МАТЕРИАЛ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132856"/>
            <a:ext cx="5040560" cy="4314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1" y="116632"/>
          <a:ext cx="8712967" cy="3749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81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8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3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141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Материально-технические  ресурсы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42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42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Горшочки для рассады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 шт.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42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Семена разных сортов тыкв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пачки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42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Почвенная смесь для рассады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 кг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42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Удобрение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для подкормки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шт.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42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Препараты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для борьбы с вредителями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42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 опоры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подвязки растений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 шт.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42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Лейки (шланг) для полива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шт.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42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Инструменты для рыхления почвы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шт.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42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Перчатки для работы с препаратами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пары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3933056"/>
          <a:ext cx="8640960" cy="2743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98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6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05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2094"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Финансовые ресурсы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54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товара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Цена (руб.)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54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Горшочки для рассады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 руб. (50 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54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Семена разных сортов тыкв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27 руб. (108 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54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Почвенная смесь для рассады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60 руб.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54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Удобрение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для подкормки 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80 руб.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54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Перчатки для работы с препаратами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 руб. (20 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54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 потрачено средств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328 руб.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620688"/>
            <a:ext cx="410349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 - основной</a:t>
            </a:r>
            <a:endParaRPr lang="ru-RU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3554" name="Picture 2" descr="4 причины, почему стоит почаще есть блюда из тыквы этой осенью | Журнал  Harper's Baza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412776"/>
            <a:ext cx="7869227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43216"/>
          </a:xfrm>
        </p:spPr>
        <p:txBody>
          <a:bodyPr/>
          <a:lstStyle/>
          <a:p>
            <a:pPr algn="ctr"/>
            <a:r>
              <a:rPr lang="ru-RU" dirty="0" smtClean="0"/>
              <a:t>Подготовка семян к посеву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 descr="D:\дет.сад\Проект Тыквы\IMG_20200806_10203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12775"/>
            <a:ext cx="3816424" cy="5088565"/>
          </a:xfrm>
          <a:prstGeom prst="rect">
            <a:avLst/>
          </a:prstGeom>
          <a:noFill/>
        </p:spPr>
      </p:pic>
      <p:pic>
        <p:nvPicPr>
          <p:cNvPr id="36868" name="Picture 4" descr="D:\дет.сад\Проект Тыквы\IMG-f14255231d30c86ac973e47d62e350a5-V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3816424" cy="5088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15224"/>
          </a:xfrm>
        </p:spPr>
        <p:txBody>
          <a:bodyPr/>
          <a:lstStyle/>
          <a:p>
            <a:pPr algn="ctr"/>
            <a:r>
              <a:rPr lang="ru-RU" dirty="0" smtClean="0"/>
              <a:t>Подготовка почвенной смеси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D:\дет.сад\Проект Тыквы\IMG-a400e6dba746d6281c058a11d64d6812-V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3761149" cy="5014864"/>
          </a:xfrm>
          <a:prstGeom prst="rect">
            <a:avLst/>
          </a:prstGeom>
          <a:noFill/>
        </p:spPr>
      </p:pic>
      <p:pic>
        <p:nvPicPr>
          <p:cNvPr id="37891" name="Picture 3" descr="D:\дет.сад\Проект Тыквы\IMG-b0a1baafb69c128d9653b48f502a7404-V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744416" cy="4992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43216"/>
          </a:xfrm>
        </p:spPr>
        <p:txBody>
          <a:bodyPr/>
          <a:lstStyle/>
          <a:p>
            <a:pPr algn="ctr"/>
            <a:r>
              <a:rPr lang="ru-RU" dirty="0" smtClean="0"/>
              <a:t>Высевание семян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D:\дет.сад\Проект Тыквы\IMG_20200806_10333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3888432" cy="5184576"/>
          </a:xfrm>
          <a:prstGeom prst="rect">
            <a:avLst/>
          </a:prstGeom>
          <a:noFill/>
        </p:spPr>
      </p:pic>
      <p:pic>
        <p:nvPicPr>
          <p:cNvPr id="38915" name="Picture 3" descr="D:\дет.сад\Проект Тыквы\IMG_20200806_10335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3888432" cy="5184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712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Полив и наблюдение за всходами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38" name="Picture 2" descr="D:\дет.сад\Проект Тыквы\IMG_20200806_10362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834426" cy="5112568"/>
          </a:xfrm>
          <a:prstGeom prst="rect">
            <a:avLst/>
          </a:prstGeom>
          <a:noFill/>
        </p:spPr>
      </p:pic>
      <p:pic>
        <p:nvPicPr>
          <p:cNvPr id="39940" name="Picture 4" descr="D:\дет.сад\Проект Тыквы\IMG_20200813_07082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384376" cy="2538282"/>
          </a:xfrm>
          <a:prstGeom prst="rect">
            <a:avLst/>
          </a:prstGeom>
          <a:noFill/>
        </p:spPr>
      </p:pic>
      <p:pic>
        <p:nvPicPr>
          <p:cNvPr id="39941" name="Picture 5" descr="D:\дет.сад\Проект Тыквы\IMG_20200813_07083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149080"/>
            <a:ext cx="3384376" cy="2538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8723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Подготовка места для высадки рассады в грунт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 descr="D:\дет.сад\Проект Тыквы\IMG_20200826_1301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484783"/>
            <a:ext cx="3744415" cy="4992555"/>
          </a:xfrm>
          <a:prstGeom prst="rect">
            <a:avLst/>
          </a:prstGeom>
          <a:noFill/>
        </p:spPr>
      </p:pic>
      <p:pic>
        <p:nvPicPr>
          <p:cNvPr id="40963" name="Picture 3" descr="D:\дет.сад\Проект Тыквы\IMG_20200826_13021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484783"/>
            <a:ext cx="3744416" cy="49925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71208"/>
          </a:xfrm>
        </p:spPr>
        <p:txBody>
          <a:bodyPr/>
          <a:lstStyle/>
          <a:p>
            <a:pPr algn="ctr"/>
            <a:r>
              <a:rPr lang="ru-RU" dirty="0" smtClean="0"/>
              <a:t>Высадка рассады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986" name="Picture 2" descr="D:\дет.сад\Проект Тыквы\IMG-7c6735183f81991dd9f000829f5c9ef7-V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244759"/>
            <a:ext cx="3960440" cy="5280585"/>
          </a:xfrm>
          <a:prstGeom prst="rect">
            <a:avLst/>
          </a:prstGeom>
          <a:noFill/>
        </p:spPr>
      </p:pic>
      <p:pic>
        <p:nvPicPr>
          <p:cNvPr id="41987" name="Picture 3" descr="D:\дет.сад\Проект Тыквы\IMG_20200826_13142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3888432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176731"/>
            <a:ext cx="8568952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Актуальность создания проекта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всех инноваций, предлагаемых в рамках модернизации российской школы введение профильного обучения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предпрофильной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подготовки в сельской школе носит на сегодняшний день наиболее актуальный характер.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территории нашего села работает два образовательных учреждения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детский сад и основная общеобразовательная школа. Учитывая традиции преемственности в нашей работе мы не могли остаться в стороне от общего направления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предпрофильной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подготовки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агро-бизнес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направления. Учитывая местоположение и используя исторические традиции нашего села мы работаем над вопросами экологического обучения детей. А в контексте современной модернизации образования и являясь первой ступенью общего образования решили совместить работу по воспитанию экологической  культуры у детей с сельскохозяйственным направлением.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выставок осенних поделок в группах показала, что большинство из них  выполнены  родителями из декоративных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тыквочек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разных сортов.   Сразу стало понятно, что это отличный материал для поделок и дизайна. Познакомившись с особенностями выращивания этой культуры, мы  поняли, что это отличный вариант для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агро-бизнес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образования детей и решили,  что работу в этом направлении  мы начнём с выращивания этого маленького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43216"/>
          </a:xfrm>
        </p:spPr>
        <p:txBody>
          <a:bodyPr/>
          <a:lstStyle/>
          <a:p>
            <a:pPr algn="ctr"/>
            <a:r>
              <a:rPr lang="ru-RU" dirty="0" smtClean="0"/>
              <a:t>Уход и рыхление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3010" name="Picture 2" descr="D:\дет.сад\Проект Тыквы\IMG_20200922_164307_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834426" cy="5112568"/>
          </a:xfrm>
          <a:prstGeom prst="rect">
            <a:avLst/>
          </a:prstGeom>
          <a:noFill/>
        </p:spPr>
      </p:pic>
      <p:pic>
        <p:nvPicPr>
          <p:cNvPr id="43011" name="Picture 3" descr="D:\дет.сад\Проект Тыквы\IMG_20200922_164353_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816424" cy="5088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15224"/>
          </a:xfrm>
        </p:spPr>
        <p:txBody>
          <a:bodyPr/>
          <a:lstStyle/>
          <a:p>
            <a:pPr algn="ctr"/>
            <a:r>
              <a:rPr lang="ru-RU" dirty="0" smtClean="0"/>
              <a:t>Подкормка и удобрение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4034" name="Picture 2" descr="D:\дет.сад\Проект Тыквы\0-02-05-dd8bafdabb240e8ee0e8edd98e4a158007638b9871e237d4b1c6bb9022613466_eb19304dd073264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628800"/>
            <a:ext cx="3381839" cy="450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231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Наблюдение за ростом и развитием плодов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5058" name="Picture 2" descr="D:\дет.сад\Проект Тыквы\IMG-893594bb21b16ba32b72ad511dbbcb9b-V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456384" cy="2592288"/>
          </a:xfrm>
          <a:prstGeom prst="rect">
            <a:avLst/>
          </a:prstGeom>
          <a:noFill/>
        </p:spPr>
      </p:pic>
      <p:pic>
        <p:nvPicPr>
          <p:cNvPr id="45059" name="Picture 3" descr="D:\дет.сад\Проект Тыквы\IMG-3827d70140ed2bcd64b4a1c24cec8425-V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412776"/>
            <a:ext cx="3456384" cy="2592288"/>
          </a:xfrm>
          <a:prstGeom prst="rect">
            <a:avLst/>
          </a:prstGeom>
          <a:noFill/>
        </p:spPr>
      </p:pic>
      <p:pic>
        <p:nvPicPr>
          <p:cNvPr id="45060" name="Picture 4" descr="D:\дет.сад\Проект Тыквы\IMG-9d4e4a8b6635d62c3361520fbe7147f9-V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3371190" cy="2528392"/>
          </a:xfrm>
          <a:prstGeom prst="rect">
            <a:avLst/>
          </a:prstGeom>
          <a:noFill/>
        </p:spPr>
      </p:pic>
      <p:pic>
        <p:nvPicPr>
          <p:cNvPr id="45061" name="Picture 5" descr="D:\дет.сад\Проект Тыквы\IMG-08069097ed170aa327989acec0d79477-V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4077072"/>
            <a:ext cx="3336371" cy="2502278"/>
          </a:xfrm>
          <a:prstGeom prst="rect">
            <a:avLst/>
          </a:prstGeom>
          <a:noFill/>
        </p:spPr>
      </p:pic>
      <p:pic>
        <p:nvPicPr>
          <p:cNvPr id="45062" name="Picture 6" descr="D:\дет.сад\Проект Тыквы\IMG-c00bd816018e056778c02f7b18f67ad4-V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2708920"/>
            <a:ext cx="3384376" cy="2538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43216"/>
          </a:xfrm>
        </p:spPr>
        <p:txBody>
          <a:bodyPr/>
          <a:lstStyle/>
          <a:p>
            <a:pPr algn="ctr"/>
            <a:r>
              <a:rPr lang="ru-RU" dirty="0" smtClean="0"/>
              <a:t>Сбор урожая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6082" name="Picture 2" descr="D:\дет.сад\Проект Тыквы\0-02-05-2166e54391514815348e784f2a9c0ce1bae457343f62e4c1a663cf8d5bdf7dfd_e50b714c4d0e9c9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4032448" cy="5169166"/>
          </a:xfrm>
          <a:prstGeom prst="rect">
            <a:avLst/>
          </a:prstGeom>
          <a:noFill/>
        </p:spPr>
      </p:pic>
      <p:pic>
        <p:nvPicPr>
          <p:cNvPr id="46083" name="Picture 3" descr="D:\дет.сад\Проект Тыквы\tykva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412775"/>
            <a:ext cx="3528392" cy="2646295"/>
          </a:xfrm>
          <a:prstGeom prst="rect">
            <a:avLst/>
          </a:prstGeom>
          <a:noFill/>
        </p:spPr>
      </p:pic>
      <p:pic>
        <p:nvPicPr>
          <p:cNvPr id="46084" name="Picture 4" descr="D:\дет.сад\Проект Тыквы\Khranenie-tykv-i-kabachkov-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149080"/>
            <a:ext cx="3672408" cy="24345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76672"/>
            <a:ext cx="561185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 -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завершающий</a:t>
            </a:r>
            <a:endParaRPr 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7106" name="Picture 2" descr="Где и Как Хранить Тыкву на Зиму: на Балконе, в Кварти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848872" cy="5043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87232"/>
          </a:xfrm>
        </p:spPr>
        <p:txBody>
          <a:bodyPr/>
          <a:lstStyle/>
          <a:p>
            <a:pPr algn="ctr"/>
            <a:r>
              <a:rPr lang="ru-RU" dirty="0" smtClean="0"/>
              <a:t>Итоги реализации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8130" name="Picture 2" descr="D:\дет.сад\Проект Тыквы\IMG_20201005_232055_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05064"/>
            <a:ext cx="3528392" cy="2646294"/>
          </a:xfrm>
          <a:prstGeom prst="rect">
            <a:avLst/>
          </a:prstGeom>
          <a:noFill/>
        </p:spPr>
      </p:pic>
      <p:pic>
        <p:nvPicPr>
          <p:cNvPr id="48131" name="Picture 3" descr="D:\дет.сад\Проект Тыквы\IMG_20201005_232121_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2496277" cy="1872208"/>
          </a:xfrm>
          <a:prstGeom prst="rect">
            <a:avLst/>
          </a:prstGeom>
          <a:noFill/>
        </p:spPr>
      </p:pic>
      <p:pic>
        <p:nvPicPr>
          <p:cNvPr id="48132" name="Picture 4" descr="D:\дет.сад\Проект Тыквы\IMG_20201005_232137_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700808"/>
            <a:ext cx="2520280" cy="1890210"/>
          </a:xfrm>
          <a:prstGeom prst="rect">
            <a:avLst/>
          </a:prstGeom>
          <a:noFill/>
        </p:spPr>
      </p:pic>
      <p:pic>
        <p:nvPicPr>
          <p:cNvPr id="48133" name="Picture 5" descr="D:\дет.сад\Проект Тыквы\IMG_20201005_232145_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1340768"/>
            <a:ext cx="1966524" cy="2622032"/>
          </a:xfrm>
          <a:prstGeom prst="rect">
            <a:avLst/>
          </a:prstGeom>
          <a:noFill/>
        </p:spPr>
      </p:pic>
      <p:pic>
        <p:nvPicPr>
          <p:cNvPr id="48134" name="Picture 6" descr="D:\дет.сад\Проект Тыквы\IMG_20201005_232235_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4005064"/>
            <a:ext cx="3523989" cy="2642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99200"/>
          </a:xfrm>
        </p:spPr>
        <p:txBody>
          <a:bodyPr/>
          <a:lstStyle/>
          <a:p>
            <a:pPr algn="ctr"/>
            <a:r>
              <a:rPr lang="ru-RU" dirty="0" smtClean="0"/>
              <a:t>Выставка-ярмарка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9154" name="Picture 2" descr="D:\дет.сад\Проект Тыквы\IMG_20201007_145444_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3816424" cy="2862318"/>
          </a:xfrm>
          <a:prstGeom prst="rect">
            <a:avLst/>
          </a:prstGeom>
          <a:noFill/>
        </p:spPr>
      </p:pic>
      <p:pic>
        <p:nvPicPr>
          <p:cNvPr id="49155" name="Picture 3" descr="D:\дет.сад\Проект Тыквы\IMG_20201007_145602_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4032448" cy="5376596"/>
          </a:xfrm>
          <a:prstGeom prst="rect">
            <a:avLst/>
          </a:prstGeom>
          <a:noFill/>
        </p:spPr>
      </p:pic>
      <p:pic>
        <p:nvPicPr>
          <p:cNvPr id="49156" name="Picture 4" descr="D:\дет.сад\Проект Тыквы\IMG_20201007_145610_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221088"/>
            <a:ext cx="3312368" cy="2484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86916"/>
            <a:ext cx="878497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Полезные  советы: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1. Если вы хотите сохранить и размножить понравившийся вам сорт декоративной тыквы, надо позаботиться об изоляции цветков. Готовые распуститься бутоны мужских цветков (с тычинками) и женских (с завязью под цветком) накройте с вечера изолятором из марли, а наутро перенесите пыльцу с мужского цветка на рыльце женского и снова изолируйте его до тех пор, пока цветок не засохнет, а завязь не пойдет в рост. Отметьте этот плод, чтобы не перепутать его с другими, и следите, когда он созреет. Срезанный плод подержите еще с месяц в теплом помещении, но не очень долго: семена в перезревшем плоде могут прорасти внутри его. Затем семена извлеките из плода, просушите и храните в теплом помещении. Они сохраняют всхожесть около семи лет.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Не следует высаживать и подпирать тыкву близко возле стен и заборов. Тогда не будет доступа к задней части растений, для контроля, ухода и опрыскивания от болезней и вредителей.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Не забывайте обязательно насыпать сверху на землю мульчу. Она хорошо удерживает влагу и тепло в корневой системе.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Удобряйте грунт осенью, во время посадки и на протяжении всего роста тыквы. Подкормки желательно делать регулярно. Если проводить их не систематически, урожайности тыква не даст.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Не высаживайте тыкву в маленькую тару. Для выращивания рассады используйте большие горшки, чтобы корневой системе было просторно.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Как засушить тыкву целиком для декора.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Прежде чем использовать тыкву для составления композиции или изготовления поделок, ее нужно правильно и качественно высушить. Для этого выбирают спелые, неповрежденные плоды с подсохшей, коричневой плодоножкой. Важно успеть собрать урожай до первых заморозков, иначе овощ не будет храниться долго и в итоге загниет.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маленькое чудо — яблоко не яблоко, кабачок не кабачок, игрушка не игрушка.</a:t>
            </a:r>
            <a:endParaRPr lang="ru-RU" sz="2800" dirty="0"/>
          </a:p>
        </p:txBody>
      </p:sp>
      <p:pic>
        <p:nvPicPr>
          <p:cNvPr id="50178" name="Picture 2" descr="D:\дет.сад\Проект Тыквы\IMG_20200921_113823_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340768"/>
            <a:ext cx="3960440" cy="5280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289034"/>
            <a:ext cx="878497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разработать  эффективную управленческую модель реализации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агробизнес-образования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дошкольной образовательной организации, создание условий  для самореализации воспитанников, формирование у детей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агробизнес-компетенций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eaLnBrk="0" fontAlgn="base" hangingPunc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для детей.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Обучающие: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компетентность  воспитанников  через знакомство с профессиями аграрного направления средствами игровой деятельности;</a:t>
            </a:r>
          </a:p>
          <a:p>
            <a:pPr lvl="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Расширять основные понятия экологической  культуры развития дошкольников через приобщение к основам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агробизнеса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Развивающие: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эмоциональную, мотивационную сферы  воспитанников  в области экологических знаний.</a:t>
            </a:r>
          </a:p>
          <a:p>
            <a:pPr lvl="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интеллектуальную сферу детей - способности  к анализу; стремления к личному участию в практических делах.</a:t>
            </a:r>
          </a:p>
          <a:p>
            <a:pPr lvl="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умения и навыки воспитанников добывать нужную информацию и апробировать её на практике, систематизировать материал, делать выводы.</a:t>
            </a:r>
          </a:p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трудолюбие через вовлечение воспитанников в значимый для них сельскохозяйственный труд и систему современных рыночных отношений.</a:t>
            </a:r>
          </a:p>
          <a:p>
            <a:pPr lvl="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Прививать чувство любви к родной земле.</a:t>
            </a:r>
          </a:p>
          <a:p>
            <a:pPr lvl="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Вырабатывать у воспитанников активную жизненную позицию.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980728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 - 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подготовительный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Обои осень, листья, книги, урожай, тыква, yellow, autumn, leaves, pumpkin,  books, harvest картинки на рабочий стол, раздел пейзажи - скачать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7128792" cy="4549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дет.сад\Проект Тыквы\IMG_20200921_092703_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3744416" cy="4992554"/>
          </a:xfrm>
          <a:prstGeom prst="rect">
            <a:avLst/>
          </a:prstGeom>
          <a:noFill/>
        </p:spPr>
      </p:pic>
      <p:pic>
        <p:nvPicPr>
          <p:cNvPr id="18435" name="Picture 3" descr="D:\дет.сад\Проект Тыквы\IMG_20200921_094207_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60648"/>
            <a:ext cx="4248472" cy="2448272"/>
          </a:xfrm>
          <a:prstGeom prst="rect">
            <a:avLst/>
          </a:prstGeom>
          <a:noFill/>
        </p:spPr>
      </p:pic>
      <p:pic>
        <p:nvPicPr>
          <p:cNvPr id="18436" name="Picture 4" descr="D:\дет.сад\Проект Тыквы\IMG_20200921_094218_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852936"/>
            <a:ext cx="4220067" cy="2448272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23528" y="5339898"/>
            <a:ext cx="82809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  комплекса мероприятий в работе с детьми: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теоретические занятия;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практические мероприятия;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дет.сад\Проект Тыквы\IMG_20200921_101352_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96944" cy="6372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дет.сад\Проект Тыквы\IMG_20201002_074618_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3816424" cy="2862318"/>
          </a:xfrm>
          <a:prstGeom prst="rect">
            <a:avLst/>
          </a:prstGeom>
          <a:noFill/>
        </p:spPr>
      </p:pic>
      <p:pic>
        <p:nvPicPr>
          <p:cNvPr id="20483" name="Picture 3" descr="D:\дет.сад\Проект Тыквы\IMG_20201002_074628_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476672"/>
            <a:ext cx="3796475" cy="2847356"/>
          </a:xfrm>
          <a:prstGeom prst="rect">
            <a:avLst/>
          </a:prstGeom>
          <a:noFill/>
        </p:spPr>
      </p:pic>
      <p:pic>
        <p:nvPicPr>
          <p:cNvPr id="20484" name="Picture 4" descr="D:\дет.сад\Проект Тыквы\IMG_20201002_074644_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3564396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04664"/>
            <a:ext cx="65527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Игровая деятельность по финансовой грамотности дошкольников,  через сюжетно-ролевую игру «Магазин»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Конспект сюжетно - ролевой игры &amp;quot;Магазин&amp;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36912"/>
            <a:ext cx="5760640" cy="397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D:\дет.сад\Проект Тыквы\IMG_20200924_103340_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3942439" cy="5256584"/>
          </a:xfrm>
          <a:prstGeom prst="rect">
            <a:avLst/>
          </a:prstGeom>
          <a:noFill/>
        </p:spPr>
      </p:pic>
      <p:pic>
        <p:nvPicPr>
          <p:cNvPr id="21508" name="Picture 4" descr="D:\дет.сад\Проект Тыквы\IMG_20200924_103520_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620688"/>
            <a:ext cx="3960440" cy="5280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232</TotalTime>
  <Words>923</Words>
  <Application>Microsoft Office PowerPoint</Application>
  <PresentationFormat>Экран (4:3)</PresentationFormat>
  <Paragraphs>113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Cambria</vt:lpstr>
      <vt:lpstr>Rockwell</vt:lpstr>
      <vt:lpstr>Times New Roman</vt:lpstr>
      <vt:lpstr>Wingdings 2</vt:lpstr>
      <vt:lpstr>Литейная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Подготовка семян к посеву</vt:lpstr>
      <vt:lpstr>Подготовка почвенной смеси</vt:lpstr>
      <vt:lpstr>Высевание семян</vt:lpstr>
      <vt:lpstr>Полив и наблюдение за всходами</vt:lpstr>
      <vt:lpstr>Подготовка места для высадки рассады в грунт</vt:lpstr>
      <vt:lpstr>Высадка рассады</vt:lpstr>
      <vt:lpstr>Уход и рыхление</vt:lpstr>
      <vt:lpstr>Подкормка и удобрение</vt:lpstr>
      <vt:lpstr>Наблюдение за ростом и развитием плодов</vt:lpstr>
      <vt:lpstr>Сбор урожая</vt:lpstr>
      <vt:lpstr>Презентация PowerPoint</vt:lpstr>
      <vt:lpstr>Итоги реализации проекта</vt:lpstr>
      <vt:lpstr>Выставка-ярмарка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Сашки</dc:creator>
  <cp:lastModifiedBy>Пользователь</cp:lastModifiedBy>
  <cp:revision>28</cp:revision>
  <dcterms:created xsi:type="dcterms:W3CDTF">2021-05-24T12:09:33Z</dcterms:created>
  <dcterms:modified xsi:type="dcterms:W3CDTF">2022-02-14T05:50:22Z</dcterms:modified>
</cp:coreProperties>
</file>